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1"/>
  </p:notesMasterIdLst>
  <p:sldIdLst>
    <p:sldId id="588" r:id="rId5"/>
    <p:sldId id="589" r:id="rId6"/>
    <p:sldId id="258" r:id="rId7"/>
    <p:sldId id="590" r:id="rId8"/>
    <p:sldId id="591" r:id="rId9"/>
    <p:sldId id="592" r:id="rId10"/>
  </p:sldIdLst>
  <p:sldSz cx="9144000" cy="5145088"/>
  <p:notesSz cx="7102475" cy="1023302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6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0BBBE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5"/>
    <p:restoredTop sz="94343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798" y="126"/>
      </p:cViewPr>
      <p:guideLst>
        <p:guide orient="horz" pos="1621"/>
        <p:guide pos="2880"/>
        <p:guide pos="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78" d="100"/>
          <a:sy n="78" d="100"/>
        </p:scale>
        <p:origin x="204" y="-15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Hurney" userId="5de176f2-b1c8-482b-9649-43703a6406a2" providerId="ADAL" clId="{D6C2972D-14DE-4356-A8AB-5F4A211F1428}"/>
    <pc:docChg chg="delSld delMainMaster">
      <pc:chgData name="April Hurney" userId="5de176f2-b1c8-482b-9649-43703a6406a2" providerId="ADAL" clId="{D6C2972D-14DE-4356-A8AB-5F4A211F1428}" dt="2019-11-11T10:30:09.672" v="5" actId="47"/>
      <pc:docMkLst>
        <pc:docMk/>
      </pc:docMkLst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2718556716" sldId="256"/>
        </pc:sldMkLst>
      </pc:sldChg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895057084" sldId="257"/>
        </pc:sldMkLst>
      </pc:sldChg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2999459406" sldId="273"/>
        </pc:sldMkLst>
      </pc:sldChg>
      <pc:sldChg chg="del">
        <pc:chgData name="April Hurney" userId="5de176f2-b1c8-482b-9649-43703a6406a2" providerId="ADAL" clId="{D6C2972D-14DE-4356-A8AB-5F4A211F1428}" dt="2019-11-11T10:30:09.672" v="5" actId="47"/>
        <pc:sldMkLst>
          <pc:docMk/>
          <pc:sldMk cId="529172197" sldId="279"/>
        </pc:sldMkLst>
      </pc:sldChg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2680592201" sldId="281"/>
        </pc:sldMkLst>
      </pc:sldChg>
      <pc:sldChg chg="del">
        <pc:chgData name="April Hurney" userId="5de176f2-b1c8-482b-9649-43703a6406a2" providerId="ADAL" clId="{D6C2972D-14DE-4356-A8AB-5F4A211F1428}" dt="2019-11-11T10:29:59.776" v="3" actId="47"/>
        <pc:sldMkLst>
          <pc:docMk/>
          <pc:sldMk cId="2332273457" sldId="284"/>
        </pc:sldMkLst>
      </pc:sldChg>
      <pc:sldChg chg="del">
        <pc:chgData name="April Hurney" userId="5de176f2-b1c8-482b-9649-43703a6406a2" providerId="ADAL" clId="{D6C2972D-14DE-4356-A8AB-5F4A211F1428}" dt="2019-11-11T10:30:09.672" v="5" actId="47"/>
        <pc:sldMkLst>
          <pc:docMk/>
          <pc:sldMk cId="1191405562" sldId="512"/>
        </pc:sldMkLst>
      </pc:sldChg>
      <pc:sldChg chg="del">
        <pc:chgData name="April Hurney" userId="5de176f2-b1c8-482b-9649-43703a6406a2" providerId="ADAL" clId="{D6C2972D-14DE-4356-A8AB-5F4A211F1428}" dt="2019-11-11T10:29:48.253" v="1" actId="47"/>
        <pc:sldMkLst>
          <pc:docMk/>
          <pc:sldMk cId="2893140426" sldId="513"/>
        </pc:sldMkLst>
      </pc:sldChg>
      <pc:sldChg chg="del">
        <pc:chgData name="April Hurney" userId="5de176f2-b1c8-482b-9649-43703a6406a2" providerId="ADAL" clId="{D6C2972D-14DE-4356-A8AB-5F4A211F1428}" dt="2019-11-11T10:29:48.253" v="1" actId="47"/>
        <pc:sldMkLst>
          <pc:docMk/>
          <pc:sldMk cId="3546767393" sldId="514"/>
        </pc:sldMkLst>
      </pc:sldChg>
      <pc:sldChg chg="del">
        <pc:chgData name="April Hurney" userId="5de176f2-b1c8-482b-9649-43703a6406a2" providerId="ADAL" clId="{D6C2972D-14DE-4356-A8AB-5F4A211F1428}" dt="2019-11-11T10:30:05.059" v="4" actId="47"/>
        <pc:sldMkLst>
          <pc:docMk/>
          <pc:sldMk cId="3993921578" sldId="515"/>
        </pc:sldMkLst>
      </pc:sldChg>
      <pc:sldChg chg="del">
        <pc:chgData name="April Hurney" userId="5de176f2-b1c8-482b-9649-43703a6406a2" providerId="ADAL" clId="{D6C2972D-14DE-4356-A8AB-5F4A211F1428}" dt="2019-11-11T10:29:59.776" v="3" actId="47"/>
        <pc:sldMkLst>
          <pc:docMk/>
          <pc:sldMk cId="2740479136" sldId="520"/>
        </pc:sldMkLst>
      </pc:sldChg>
      <pc:sldChg chg="del">
        <pc:chgData name="April Hurney" userId="5de176f2-b1c8-482b-9649-43703a6406a2" providerId="ADAL" clId="{D6C2972D-14DE-4356-A8AB-5F4A211F1428}" dt="2019-11-11T10:29:55.044" v="2" actId="47"/>
        <pc:sldMkLst>
          <pc:docMk/>
          <pc:sldMk cId="2390026322" sldId="521"/>
        </pc:sldMkLst>
      </pc:sldChg>
      <pc:sldChg chg="del">
        <pc:chgData name="April Hurney" userId="5de176f2-b1c8-482b-9649-43703a6406a2" providerId="ADAL" clId="{D6C2972D-14DE-4356-A8AB-5F4A211F1428}" dt="2019-11-11T10:29:55.044" v="2" actId="47"/>
        <pc:sldMkLst>
          <pc:docMk/>
          <pc:sldMk cId="200857565" sldId="530"/>
        </pc:sldMkLst>
      </pc:sldChg>
      <pc:sldChg chg="del">
        <pc:chgData name="April Hurney" userId="5de176f2-b1c8-482b-9649-43703a6406a2" providerId="ADAL" clId="{D6C2972D-14DE-4356-A8AB-5F4A211F1428}" dt="2019-11-11T10:29:55.044" v="2" actId="47"/>
        <pc:sldMkLst>
          <pc:docMk/>
          <pc:sldMk cId="1489473345" sldId="531"/>
        </pc:sldMkLst>
      </pc:sldChg>
      <pc:sldChg chg="del">
        <pc:chgData name="April Hurney" userId="5de176f2-b1c8-482b-9649-43703a6406a2" providerId="ADAL" clId="{D6C2972D-14DE-4356-A8AB-5F4A211F1428}" dt="2019-11-11T10:29:55.044" v="2" actId="47"/>
        <pc:sldMkLst>
          <pc:docMk/>
          <pc:sldMk cId="325525817" sldId="532"/>
        </pc:sldMkLst>
      </pc:sldChg>
      <pc:sldChg chg="del">
        <pc:chgData name="April Hurney" userId="5de176f2-b1c8-482b-9649-43703a6406a2" providerId="ADAL" clId="{D6C2972D-14DE-4356-A8AB-5F4A211F1428}" dt="2019-11-11T10:29:55.044" v="2" actId="47"/>
        <pc:sldMkLst>
          <pc:docMk/>
          <pc:sldMk cId="2144509415" sldId="533"/>
        </pc:sldMkLst>
      </pc:sldChg>
      <pc:sldChg chg="del">
        <pc:chgData name="April Hurney" userId="5de176f2-b1c8-482b-9649-43703a6406a2" providerId="ADAL" clId="{D6C2972D-14DE-4356-A8AB-5F4A211F1428}" dt="2019-11-11T10:29:55.044" v="2" actId="47"/>
        <pc:sldMkLst>
          <pc:docMk/>
          <pc:sldMk cId="3751968934" sldId="534"/>
        </pc:sldMkLst>
      </pc:sldChg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751263258" sldId="538"/>
        </pc:sldMkLst>
      </pc:sldChg>
      <pc:sldChg chg="del">
        <pc:chgData name="April Hurney" userId="5de176f2-b1c8-482b-9649-43703a6406a2" providerId="ADAL" clId="{D6C2972D-14DE-4356-A8AB-5F4A211F1428}" dt="2019-11-11T10:29:59.776" v="3" actId="47"/>
        <pc:sldMkLst>
          <pc:docMk/>
          <pc:sldMk cId="143113646" sldId="542"/>
        </pc:sldMkLst>
      </pc:sldChg>
      <pc:sldChg chg="del">
        <pc:chgData name="April Hurney" userId="5de176f2-b1c8-482b-9649-43703a6406a2" providerId="ADAL" clId="{D6C2972D-14DE-4356-A8AB-5F4A211F1428}" dt="2019-11-11T10:30:09.672" v="5" actId="47"/>
        <pc:sldMkLst>
          <pc:docMk/>
          <pc:sldMk cId="918051684" sldId="543"/>
        </pc:sldMkLst>
      </pc:sldChg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1042176123" sldId="546"/>
        </pc:sldMkLst>
      </pc:sldChg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661744558" sldId="547"/>
        </pc:sldMkLst>
      </pc:sldChg>
      <pc:sldChg chg="del">
        <pc:chgData name="April Hurney" userId="5de176f2-b1c8-482b-9649-43703a6406a2" providerId="ADAL" clId="{D6C2972D-14DE-4356-A8AB-5F4A211F1428}" dt="2019-11-11T10:29:48.253" v="1" actId="47"/>
        <pc:sldMkLst>
          <pc:docMk/>
          <pc:sldMk cId="219772822" sldId="548"/>
        </pc:sldMkLst>
      </pc:sldChg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929907647" sldId="549"/>
        </pc:sldMkLst>
      </pc:sldChg>
      <pc:sldChg chg="del">
        <pc:chgData name="April Hurney" userId="5de176f2-b1c8-482b-9649-43703a6406a2" providerId="ADAL" clId="{D6C2972D-14DE-4356-A8AB-5F4A211F1428}" dt="2019-11-11T10:30:09.672" v="5" actId="47"/>
        <pc:sldMkLst>
          <pc:docMk/>
          <pc:sldMk cId="2190901721" sldId="550"/>
        </pc:sldMkLst>
      </pc:sldChg>
      <pc:sldChg chg="del">
        <pc:chgData name="April Hurney" userId="5de176f2-b1c8-482b-9649-43703a6406a2" providerId="ADAL" clId="{D6C2972D-14DE-4356-A8AB-5F4A211F1428}" dt="2019-11-11T10:29:48.253" v="1" actId="47"/>
        <pc:sldMkLst>
          <pc:docMk/>
          <pc:sldMk cId="3240834702" sldId="551"/>
        </pc:sldMkLst>
      </pc:sldChg>
      <pc:sldChg chg="del">
        <pc:chgData name="April Hurney" userId="5de176f2-b1c8-482b-9649-43703a6406a2" providerId="ADAL" clId="{D6C2972D-14DE-4356-A8AB-5F4A211F1428}" dt="2019-11-11T10:29:48.253" v="1" actId="47"/>
        <pc:sldMkLst>
          <pc:docMk/>
          <pc:sldMk cId="1679959889" sldId="552"/>
        </pc:sldMkLst>
      </pc:sldChg>
      <pc:sldChg chg="del">
        <pc:chgData name="April Hurney" userId="5de176f2-b1c8-482b-9649-43703a6406a2" providerId="ADAL" clId="{D6C2972D-14DE-4356-A8AB-5F4A211F1428}" dt="2019-11-11T10:29:48.253" v="1" actId="47"/>
        <pc:sldMkLst>
          <pc:docMk/>
          <pc:sldMk cId="970073821" sldId="553"/>
        </pc:sldMkLst>
      </pc:sldChg>
      <pc:sldChg chg="del">
        <pc:chgData name="April Hurney" userId="5de176f2-b1c8-482b-9649-43703a6406a2" providerId="ADAL" clId="{D6C2972D-14DE-4356-A8AB-5F4A211F1428}" dt="2019-11-11T10:29:48.253" v="1" actId="47"/>
        <pc:sldMkLst>
          <pc:docMk/>
          <pc:sldMk cId="344803662" sldId="554"/>
        </pc:sldMkLst>
      </pc:sldChg>
      <pc:sldChg chg="del">
        <pc:chgData name="April Hurney" userId="5de176f2-b1c8-482b-9649-43703a6406a2" providerId="ADAL" clId="{D6C2972D-14DE-4356-A8AB-5F4A211F1428}" dt="2019-11-11T10:29:48.253" v="1" actId="47"/>
        <pc:sldMkLst>
          <pc:docMk/>
          <pc:sldMk cId="4126333922" sldId="555"/>
        </pc:sldMkLst>
      </pc:sldChg>
      <pc:sldChg chg="del">
        <pc:chgData name="April Hurney" userId="5de176f2-b1c8-482b-9649-43703a6406a2" providerId="ADAL" clId="{D6C2972D-14DE-4356-A8AB-5F4A211F1428}" dt="2019-11-11T10:29:55.044" v="2" actId="47"/>
        <pc:sldMkLst>
          <pc:docMk/>
          <pc:sldMk cId="4271432091" sldId="556"/>
        </pc:sldMkLst>
      </pc:sldChg>
      <pc:sldChg chg="del">
        <pc:chgData name="April Hurney" userId="5de176f2-b1c8-482b-9649-43703a6406a2" providerId="ADAL" clId="{D6C2972D-14DE-4356-A8AB-5F4A211F1428}" dt="2019-11-11T10:29:55.044" v="2" actId="47"/>
        <pc:sldMkLst>
          <pc:docMk/>
          <pc:sldMk cId="1135555534" sldId="557"/>
        </pc:sldMkLst>
      </pc:sldChg>
      <pc:sldChg chg="del">
        <pc:chgData name="April Hurney" userId="5de176f2-b1c8-482b-9649-43703a6406a2" providerId="ADAL" clId="{D6C2972D-14DE-4356-A8AB-5F4A211F1428}" dt="2019-11-11T10:29:59.776" v="3" actId="47"/>
        <pc:sldMkLst>
          <pc:docMk/>
          <pc:sldMk cId="1820014041" sldId="558"/>
        </pc:sldMkLst>
      </pc:sldChg>
      <pc:sldChg chg="del">
        <pc:chgData name="April Hurney" userId="5de176f2-b1c8-482b-9649-43703a6406a2" providerId="ADAL" clId="{D6C2972D-14DE-4356-A8AB-5F4A211F1428}" dt="2019-11-11T10:29:59.776" v="3" actId="47"/>
        <pc:sldMkLst>
          <pc:docMk/>
          <pc:sldMk cId="2306309263" sldId="559"/>
        </pc:sldMkLst>
      </pc:sldChg>
      <pc:sldChg chg="del">
        <pc:chgData name="April Hurney" userId="5de176f2-b1c8-482b-9649-43703a6406a2" providerId="ADAL" clId="{D6C2972D-14DE-4356-A8AB-5F4A211F1428}" dt="2019-11-11T10:29:48.253" v="1" actId="47"/>
        <pc:sldMkLst>
          <pc:docMk/>
          <pc:sldMk cId="169332609" sldId="561"/>
        </pc:sldMkLst>
      </pc:sldChg>
      <pc:sldChg chg="del">
        <pc:chgData name="April Hurney" userId="5de176f2-b1c8-482b-9649-43703a6406a2" providerId="ADAL" clId="{D6C2972D-14DE-4356-A8AB-5F4A211F1428}" dt="2019-11-11T10:29:59.776" v="3" actId="47"/>
        <pc:sldMkLst>
          <pc:docMk/>
          <pc:sldMk cId="253289796" sldId="562"/>
        </pc:sldMkLst>
      </pc:sldChg>
      <pc:sldChg chg="del">
        <pc:chgData name="April Hurney" userId="5de176f2-b1c8-482b-9649-43703a6406a2" providerId="ADAL" clId="{D6C2972D-14DE-4356-A8AB-5F4A211F1428}" dt="2019-11-11T10:29:59.776" v="3" actId="47"/>
        <pc:sldMkLst>
          <pc:docMk/>
          <pc:sldMk cId="107917359" sldId="563"/>
        </pc:sldMkLst>
      </pc:sldChg>
      <pc:sldChg chg="del">
        <pc:chgData name="April Hurney" userId="5de176f2-b1c8-482b-9649-43703a6406a2" providerId="ADAL" clId="{D6C2972D-14DE-4356-A8AB-5F4A211F1428}" dt="2019-11-11T10:29:59.776" v="3" actId="47"/>
        <pc:sldMkLst>
          <pc:docMk/>
          <pc:sldMk cId="1476387306" sldId="564"/>
        </pc:sldMkLst>
      </pc:sldChg>
      <pc:sldChg chg="del">
        <pc:chgData name="April Hurney" userId="5de176f2-b1c8-482b-9649-43703a6406a2" providerId="ADAL" clId="{D6C2972D-14DE-4356-A8AB-5F4A211F1428}" dt="2019-11-11T10:29:59.776" v="3" actId="47"/>
        <pc:sldMkLst>
          <pc:docMk/>
          <pc:sldMk cId="3861128259" sldId="565"/>
        </pc:sldMkLst>
      </pc:sldChg>
      <pc:sldChg chg="del">
        <pc:chgData name="April Hurney" userId="5de176f2-b1c8-482b-9649-43703a6406a2" providerId="ADAL" clId="{D6C2972D-14DE-4356-A8AB-5F4A211F1428}" dt="2019-11-11T10:30:05.059" v="4" actId="47"/>
        <pc:sldMkLst>
          <pc:docMk/>
          <pc:sldMk cId="1346926356" sldId="566"/>
        </pc:sldMkLst>
      </pc:sldChg>
      <pc:sldChg chg="del">
        <pc:chgData name="April Hurney" userId="5de176f2-b1c8-482b-9649-43703a6406a2" providerId="ADAL" clId="{D6C2972D-14DE-4356-A8AB-5F4A211F1428}" dt="2019-11-11T10:30:05.059" v="4" actId="47"/>
        <pc:sldMkLst>
          <pc:docMk/>
          <pc:sldMk cId="1160145299" sldId="567"/>
        </pc:sldMkLst>
      </pc:sldChg>
      <pc:sldChg chg="del">
        <pc:chgData name="April Hurney" userId="5de176f2-b1c8-482b-9649-43703a6406a2" providerId="ADAL" clId="{D6C2972D-14DE-4356-A8AB-5F4A211F1428}" dt="2019-11-11T10:30:05.059" v="4" actId="47"/>
        <pc:sldMkLst>
          <pc:docMk/>
          <pc:sldMk cId="1803894778" sldId="568"/>
        </pc:sldMkLst>
      </pc:sldChg>
      <pc:sldChg chg="del">
        <pc:chgData name="April Hurney" userId="5de176f2-b1c8-482b-9649-43703a6406a2" providerId="ADAL" clId="{D6C2972D-14DE-4356-A8AB-5F4A211F1428}" dt="2019-11-11T10:30:05.059" v="4" actId="47"/>
        <pc:sldMkLst>
          <pc:docMk/>
          <pc:sldMk cId="3685392624" sldId="569"/>
        </pc:sldMkLst>
      </pc:sldChg>
      <pc:sldChg chg="del">
        <pc:chgData name="April Hurney" userId="5de176f2-b1c8-482b-9649-43703a6406a2" providerId="ADAL" clId="{D6C2972D-14DE-4356-A8AB-5F4A211F1428}" dt="2019-11-11T10:30:05.059" v="4" actId="47"/>
        <pc:sldMkLst>
          <pc:docMk/>
          <pc:sldMk cId="2471639592" sldId="570"/>
        </pc:sldMkLst>
      </pc:sldChg>
      <pc:sldChg chg="del">
        <pc:chgData name="April Hurney" userId="5de176f2-b1c8-482b-9649-43703a6406a2" providerId="ADAL" clId="{D6C2972D-14DE-4356-A8AB-5F4A211F1428}" dt="2019-11-11T10:30:05.059" v="4" actId="47"/>
        <pc:sldMkLst>
          <pc:docMk/>
          <pc:sldMk cId="993329323" sldId="571"/>
        </pc:sldMkLst>
      </pc:sldChg>
      <pc:sldChg chg="del">
        <pc:chgData name="April Hurney" userId="5de176f2-b1c8-482b-9649-43703a6406a2" providerId="ADAL" clId="{D6C2972D-14DE-4356-A8AB-5F4A211F1428}" dt="2019-11-11T10:30:05.059" v="4" actId="47"/>
        <pc:sldMkLst>
          <pc:docMk/>
          <pc:sldMk cId="2763648490" sldId="572"/>
        </pc:sldMkLst>
      </pc:sldChg>
      <pc:sldChg chg="del">
        <pc:chgData name="April Hurney" userId="5de176f2-b1c8-482b-9649-43703a6406a2" providerId="ADAL" clId="{D6C2972D-14DE-4356-A8AB-5F4A211F1428}" dt="2019-11-11T10:30:09.672" v="5" actId="47"/>
        <pc:sldMkLst>
          <pc:docMk/>
          <pc:sldMk cId="363031839" sldId="574"/>
        </pc:sldMkLst>
      </pc:sldChg>
      <pc:sldChg chg="del">
        <pc:chgData name="April Hurney" userId="5de176f2-b1c8-482b-9649-43703a6406a2" providerId="ADAL" clId="{D6C2972D-14DE-4356-A8AB-5F4A211F1428}" dt="2019-11-11T10:30:09.672" v="5" actId="47"/>
        <pc:sldMkLst>
          <pc:docMk/>
          <pc:sldMk cId="483977294" sldId="575"/>
        </pc:sldMkLst>
      </pc:sldChg>
      <pc:sldChg chg="del">
        <pc:chgData name="April Hurney" userId="5de176f2-b1c8-482b-9649-43703a6406a2" providerId="ADAL" clId="{D6C2972D-14DE-4356-A8AB-5F4A211F1428}" dt="2019-11-11T10:30:09.672" v="5" actId="47"/>
        <pc:sldMkLst>
          <pc:docMk/>
          <pc:sldMk cId="3563157784" sldId="576"/>
        </pc:sldMkLst>
      </pc:sldChg>
      <pc:sldChg chg="del">
        <pc:chgData name="April Hurney" userId="5de176f2-b1c8-482b-9649-43703a6406a2" providerId="ADAL" clId="{D6C2972D-14DE-4356-A8AB-5F4A211F1428}" dt="2019-11-11T10:30:05.059" v="4" actId="47"/>
        <pc:sldMkLst>
          <pc:docMk/>
          <pc:sldMk cId="3616896928" sldId="577"/>
        </pc:sldMkLst>
      </pc:sldChg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309154847" sldId="578"/>
        </pc:sldMkLst>
      </pc:sldChg>
      <pc:sldChg chg="del">
        <pc:chgData name="April Hurney" userId="5de176f2-b1c8-482b-9649-43703a6406a2" providerId="ADAL" clId="{D6C2972D-14DE-4356-A8AB-5F4A211F1428}" dt="2019-11-11T10:29:42.111" v="0" actId="47"/>
        <pc:sldMkLst>
          <pc:docMk/>
          <pc:sldMk cId="1331256548" sldId="579"/>
        </pc:sldMkLst>
      </pc:sldChg>
      <pc:sldMasterChg chg="del delSldLayout">
        <pc:chgData name="April Hurney" userId="5de176f2-b1c8-482b-9649-43703a6406a2" providerId="ADAL" clId="{D6C2972D-14DE-4356-A8AB-5F4A211F1428}" dt="2019-11-11T10:30:09.672" v="5" actId="47"/>
        <pc:sldMasterMkLst>
          <pc:docMk/>
          <pc:sldMasterMk cId="3759151" sldId="2147483660"/>
        </pc:sldMasterMkLst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219027509" sldId="2147483662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43062672" sldId="2147483672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3509069238" sldId="2147483673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3888987311" sldId="2147483674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566044722" sldId="2147483675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957822851" sldId="2147483676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1880208780" sldId="2147483677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2951015027" sldId="2147483678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2199294143" sldId="2147483679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1077764014" sldId="2147483680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1698977706" sldId="2147483681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1867078572" sldId="2147483682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824370342" sldId="2147483683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4282770835" sldId="2147483684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2387904647" sldId="2147483685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3818105858" sldId="2147483686"/>
          </pc:sldLayoutMkLst>
        </pc:sldLayoutChg>
        <pc:sldLayoutChg chg="del">
          <pc:chgData name="April Hurney" userId="5de176f2-b1c8-482b-9649-43703a6406a2" providerId="ADAL" clId="{D6C2972D-14DE-4356-A8AB-5F4A211F1428}" dt="2019-11-11T10:30:09.672" v="5" actId="47"/>
          <pc:sldLayoutMkLst>
            <pc:docMk/>
            <pc:sldMasterMk cId="3759151" sldId="2147483660"/>
            <pc:sldLayoutMk cId="2970713731" sldId="2147483687"/>
          </pc:sldLayoutMkLst>
        </pc:sldLayoutChg>
      </pc:sldMasterChg>
    </pc:docChg>
  </pc:docChgLst>
  <pc:docChgLst>
    <pc:chgData name="April Hurney" userId="5de176f2-b1c8-482b-9649-43703a6406a2" providerId="ADAL" clId="{755C9CCA-4DDD-479E-9A24-BEFCA19EF58D}"/>
    <pc:docChg chg="delSld delMainMaster">
      <pc:chgData name="April Hurney" userId="5de176f2-b1c8-482b-9649-43703a6406a2" providerId="ADAL" clId="{755C9CCA-4DDD-479E-9A24-BEFCA19EF58D}" dt="2019-11-11T10:38:23.183" v="1" actId="47"/>
      <pc:docMkLst>
        <pc:docMk/>
      </pc:docMkLst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225004390" sldId="259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3001793041" sldId="260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843088220" sldId="261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917544496" sldId="262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48043697" sldId="264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746948167" sldId="266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2956185279" sldId="274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2203631425" sldId="275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2777969460" sldId="276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566549718" sldId="277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993860606" sldId="282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2765304367" sldId="510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3420132734" sldId="560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898428640" sldId="573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945090013" sldId="580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663891064" sldId="583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3571361614" sldId="584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687964683" sldId="585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925362599" sldId="586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4064306419" sldId="587"/>
        </pc:sldMkLst>
      </pc:sldChg>
      <pc:sldChg chg="del">
        <pc:chgData name="April Hurney" userId="5de176f2-b1c8-482b-9649-43703a6406a2" providerId="ADAL" clId="{755C9CCA-4DDD-479E-9A24-BEFCA19EF58D}" dt="2019-11-11T10:38:23.183" v="1" actId="47"/>
        <pc:sldMkLst>
          <pc:docMk/>
          <pc:sldMk cId="1707941824" sldId="593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3198173452" sldId="594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3664765039" sldId="595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22892817" sldId="596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347975170" sldId="597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408032548" sldId="598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315191041" sldId="599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50455730" sldId="600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2211650272" sldId="601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2657926177" sldId="602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375768286" sldId="603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4152564773" sldId="604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346550009" sldId="605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702968125" sldId="606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850208558" sldId="607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939965433" sldId="608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1084817545" sldId="609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3632699862" sldId="610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2313655393" sldId="611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3240825132" sldId="612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2510123873" sldId="613"/>
        </pc:sldMkLst>
      </pc:sldChg>
      <pc:sldChg chg="del">
        <pc:chgData name="April Hurney" userId="5de176f2-b1c8-482b-9649-43703a6406a2" providerId="ADAL" clId="{755C9CCA-4DDD-479E-9A24-BEFCA19EF58D}" dt="2019-11-11T10:38:20.429" v="0" actId="47"/>
        <pc:sldMkLst>
          <pc:docMk/>
          <pc:sldMk cId="543259620" sldId="614"/>
        </pc:sldMkLst>
      </pc:sldChg>
      <pc:sldMasterChg chg="del delSldLayout">
        <pc:chgData name="April Hurney" userId="5de176f2-b1c8-482b-9649-43703a6406a2" providerId="ADAL" clId="{755C9CCA-4DDD-479E-9A24-BEFCA19EF58D}" dt="2019-11-11T10:38:23.183" v="1" actId="47"/>
        <pc:sldMasterMkLst>
          <pc:docMk/>
          <pc:sldMasterMk cId="1642971448" sldId="2147483688"/>
        </pc:sldMasterMkLst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2245973035" sldId="2147483689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1109970328" sldId="2147483690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507889247" sldId="2147483691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3990054151" sldId="2147483692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3613306636" sldId="2147483693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916947038" sldId="2147483694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775454648" sldId="2147483695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2867990947" sldId="2147483696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4086265446" sldId="2147483697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1649026972" sldId="2147483698"/>
          </pc:sldLayoutMkLst>
        </pc:sldLayoutChg>
        <pc:sldLayoutChg chg="del">
          <pc:chgData name="April Hurney" userId="5de176f2-b1c8-482b-9649-43703a6406a2" providerId="ADAL" clId="{755C9CCA-4DDD-479E-9A24-BEFCA19EF58D}" dt="2019-11-11T10:38:23.183" v="1" actId="47"/>
          <pc:sldLayoutMkLst>
            <pc:docMk/>
            <pc:sldMasterMk cId="1642971448" sldId="2147483688"/>
            <pc:sldLayoutMk cId="249941588" sldId="2147483699"/>
          </pc:sldLayoutMkLst>
        </pc:sldLayoutChg>
      </pc:sldMasterChg>
      <pc:sldMasterChg chg="del delSldLayout">
        <pc:chgData name="April Hurney" userId="5de176f2-b1c8-482b-9649-43703a6406a2" providerId="ADAL" clId="{755C9CCA-4DDD-479E-9A24-BEFCA19EF58D}" dt="2019-11-11T10:38:20.429" v="0" actId="47"/>
        <pc:sldMasterMkLst>
          <pc:docMk/>
          <pc:sldMasterMk cId="2812492397" sldId="2147483712"/>
        </pc:sldMasterMkLst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3714417326" sldId="2147483713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971130184" sldId="2147483714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1261410148" sldId="2147483715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1380335501" sldId="2147483716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840008730" sldId="2147483717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3318548492" sldId="2147483718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1274339925" sldId="2147483719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2086781544" sldId="2147483720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415948750" sldId="2147483721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3668870532" sldId="2147483722"/>
          </pc:sldLayoutMkLst>
        </pc:sldLayoutChg>
        <pc:sldLayoutChg chg="del">
          <pc:chgData name="April Hurney" userId="5de176f2-b1c8-482b-9649-43703a6406a2" providerId="ADAL" clId="{755C9CCA-4DDD-479E-9A24-BEFCA19EF58D}" dt="2019-11-11T10:38:20.429" v="0" actId="47"/>
          <pc:sldLayoutMkLst>
            <pc:docMk/>
            <pc:sldMasterMk cId="2812492397" sldId="2147483712"/>
            <pc:sldLayoutMk cId="784028499" sldId="214748372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B0B3C6BD-3387-A746-B490-F153CF9D5573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41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68504622-B725-874B-8B17-821C8DC613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5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9AA172-90A0-4DFE-802D-030DD5820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56" y="167196"/>
            <a:ext cx="1205790" cy="3662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95B3FD-8596-4AF7-8553-B7F0B1007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3" y="167196"/>
            <a:ext cx="2183222" cy="3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0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1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2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84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6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6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59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9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32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1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3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804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804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7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32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41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26AA-97E0-489C-8C79-89596100037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41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41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1379-9562-411E-836D-41EBC208F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0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0DDFCF-E87A-4277-92BA-DF0B46B445E3}"/>
              </a:ext>
            </a:extLst>
          </p:cNvPr>
          <p:cNvSpPr txBox="1"/>
          <p:nvPr/>
        </p:nvSpPr>
        <p:spPr>
          <a:xfrm rot="10800000" flipV="1">
            <a:off x="1494438" y="2837359"/>
            <a:ext cx="63793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2100" dirty="0">
                <a:solidFill>
                  <a:srgbClr val="4472C4"/>
                </a:solidFill>
                <a:latin typeface="Montserrat Light" panose="00000400000000000000" pitchFamily="2" charset="0"/>
              </a:rPr>
              <a:t>Youth Violence Intervention Programme</a:t>
            </a:r>
            <a:br>
              <a:rPr lang="en-GB" sz="2100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br>
              <a:rPr lang="en-GB" sz="2100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r>
              <a:rPr lang="en-GB" sz="2100" dirty="0">
                <a:solidFill>
                  <a:srgbClr val="4472C4"/>
                </a:solidFill>
                <a:latin typeface="Montserrat Light" panose="00000400000000000000" pitchFamily="2" charset="0"/>
              </a:rPr>
              <a:t>A&amp;E, St Mary’s Hospital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1AFA8-ADD1-4CE3-9E94-9126B6951DB3}"/>
              </a:ext>
            </a:extLst>
          </p:cNvPr>
          <p:cNvSpPr txBox="1"/>
          <p:nvPr/>
        </p:nvSpPr>
        <p:spPr>
          <a:xfrm rot="10800000" flipV="1">
            <a:off x="1070688" y="1134769"/>
            <a:ext cx="7011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3600" dirty="0">
                <a:solidFill>
                  <a:prstClr val="black"/>
                </a:solidFill>
                <a:latin typeface="Montserrat ExtraBold" panose="00000900000000000000" pitchFamily="2" charset="0"/>
              </a:rPr>
              <a:t>Prevention and health inequalities</a:t>
            </a:r>
            <a:endParaRPr lang="en-GB" sz="3600" dirty="0">
              <a:solidFill>
                <a:srgbClr val="4472C4"/>
              </a:solidFill>
              <a:latin typeface="Montserrat ExtraBold" panose="00000900000000000000" pitchFamily="2" charset="0"/>
            </a:endParaRPr>
          </a:p>
          <a:p>
            <a:pPr algn="ctr" defTabSz="342900"/>
            <a:r>
              <a:rPr lang="en-GB" sz="3600" dirty="0">
                <a:solidFill>
                  <a:srgbClr val="4472C4"/>
                </a:solidFill>
                <a:latin typeface="Montserrat ExtraBold" panose="00000900000000000000" pitchFamily="2" charset="0"/>
              </a:rPr>
              <a:t>Imperial Health Charity and </a:t>
            </a:r>
            <a:r>
              <a:rPr lang="en-GB" sz="3600" dirty="0" err="1">
                <a:solidFill>
                  <a:srgbClr val="4472C4"/>
                </a:solidFill>
                <a:latin typeface="Montserrat ExtraBold" panose="00000900000000000000" pitchFamily="2" charset="0"/>
              </a:rPr>
              <a:t>Redthread</a:t>
            </a:r>
            <a:endParaRPr lang="en-GB" sz="3600" dirty="0">
              <a:solidFill>
                <a:srgbClr val="4472C4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E47F57F-59AE-411C-9943-EC70C951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" y="97675"/>
            <a:ext cx="1838492" cy="10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0DDFCF-E87A-4277-92BA-DF0B46B445E3}"/>
              </a:ext>
            </a:extLst>
          </p:cNvPr>
          <p:cNvSpPr txBox="1"/>
          <p:nvPr/>
        </p:nvSpPr>
        <p:spPr>
          <a:xfrm rot="10800000" flipV="1">
            <a:off x="1494439" y="1930651"/>
            <a:ext cx="60894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In 2017, approx. 450 young people attended St Mary’s A&amp;E as victims of violence – over 300 had been stabbed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Skilled medics are fully equipped to treat victims and save lives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 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But they lack the time and resources to address the community and psychological factors that lead to young people becoming involved in violence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Staff feel exasperated and demoralised when the same faces turn up at A&amp;E time and again.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1AFA8-ADD1-4CE3-9E94-9126B6951DB3}"/>
              </a:ext>
            </a:extLst>
          </p:cNvPr>
          <p:cNvSpPr txBox="1"/>
          <p:nvPr/>
        </p:nvSpPr>
        <p:spPr>
          <a:xfrm rot="10800000" flipV="1">
            <a:off x="1494438" y="1134539"/>
            <a:ext cx="5897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2100" dirty="0">
                <a:solidFill>
                  <a:srgbClr val="4472C4"/>
                </a:solidFill>
                <a:latin typeface="Montserrat ExtraBold" panose="00000900000000000000" pitchFamily="2" charset="0"/>
              </a:rPr>
              <a:t>The problem …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E70A57-CA5E-411D-AA71-80E3CB71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" y="84359"/>
            <a:ext cx="1772594" cy="10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0DDFCF-E87A-4277-92BA-DF0B46B445E3}"/>
              </a:ext>
            </a:extLst>
          </p:cNvPr>
          <p:cNvSpPr txBox="1"/>
          <p:nvPr/>
        </p:nvSpPr>
        <p:spPr>
          <a:xfrm rot="10800000" flipV="1">
            <a:off x="1527288" y="3936992"/>
            <a:ext cx="60894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A&amp;E staff member, St Mary’s Hospital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1AFA8-ADD1-4CE3-9E94-9126B6951DB3}"/>
              </a:ext>
            </a:extLst>
          </p:cNvPr>
          <p:cNvSpPr txBox="1"/>
          <p:nvPr/>
        </p:nvSpPr>
        <p:spPr>
          <a:xfrm rot="10800000" flipV="1">
            <a:off x="1527287" y="1297645"/>
            <a:ext cx="589735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GB" sz="1800" dirty="0">
                <a:solidFill>
                  <a:srgbClr val="4472C4"/>
                </a:solidFill>
                <a:latin typeface="Montserrat ExtraBold" panose="00000900000000000000" pitchFamily="2" charset="0"/>
              </a:rPr>
              <a:t>“[These] patients require so much more time than we can offer in ED. Also, ED is not a very conducive environment in which to explore such sensitive and emotional subjects. Added to that, the immaturity of the person involved makes these patients so very complex and vulnerable.”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F86CE2-23AB-441A-9F03-7A7A64FD1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" y="84359"/>
            <a:ext cx="1772594" cy="10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3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0DDFCF-E87A-4277-92BA-DF0B46B445E3}"/>
              </a:ext>
            </a:extLst>
          </p:cNvPr>
          <p:cNvSpPr txBox="1"/>
          <p:nvPr/>
        </p:nvSpPr>
        <p:spPr>
          <a:xfrm rot="10800000" flipV="1">
            <a:off x="1494439" y="1925762"/>
            <a:ext cx="608942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Funded by Imperial Health Charity, </a:t>
            </a:r>
            <a:r>
              <a:rPr lang="en-GB" dirty="0" err="1">
                <a:solidFill>
                  <a:srgbClr val="4472C4"/>
                </a:solidFill>
                <a:latin typeface="Montserrat Light" panose="00000400000000000000" pitchFamily="2" charset="0"/>
              </a:rPr>
              <a:t>Redthread’s</a:t>
            </a: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 specialist youth workers are embedded within A&amp;E and meet young victims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Aim to build trust and rapport, using the ‘teachable moment’ as an opportunity for reflection and positive change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Assess risks, create safety plans and begin one-to-one work in the community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Help to ensure young people do not simply leave hospital and return to unsafe, unstable and chaotic environments.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1AFA8-ADD1-4CE3-9E94-9126B6951DB3}"/>
              </a:ext>
            </a:extLst>
          </p:cNvPr>
          <p:cNvSpPr txBox="1"/>
          <p:nvPr/>
        </p:nvSpPr>
        <p:spPr>
          <a:xfrm rot="10800000" flipV="1">
            <a:off x="1494438" y="1134539"/>
            <a:ext cx="5897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2100" dirty="0">
                <a:solidFill>
                  <a:srgbClr val="4472C4"/>
                </a:solidFill>
                <a:latin typeface="Montserrat ExtraBold" panose="00000900000000000000" pitchFamily="2" charset="0"/>
              </a:rPr>
              <a:t>A solution …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2FD3D1A-C3E0-4E50-A446-890868ED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" y="84359"/>
            <a:ext cx="1772594" cy="10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A483E-A24E-421E-8215-A27F5D2D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98" y="955973"/>
            <a:ext cx="4270343" cy="2846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8FD3EE-953C-40D8-8695-9FD93B990CDB}"/>
              </a:ext>
            </a:extLst>
          </p:cNvPr>
          <p:cNvSpPr txBox="1"/>
          <p:nvPr/>
        </p:nvSpPr>
        <p:spPr>
          <a:xfrm rot="10800000" flipV="1">
            <a:off x="1612129" y="3935202"/>
            <a:ext cx="6089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Home Office Minister Victoria Atkins MP with Dr Asif Rahman at </a:t>
            </a:r>
          </a:p>
          <a:p>
            <a:pPr defTabSz="342900"/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St Mary’s Hospital in 2018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C01BB0A-327F-4FD4-AF1B-8C9E45368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" y="84359"/>
            <a:ext cx="1772594" cy="10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3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0DDFCF-E87A-4277-92BA-DF0B46B445E3}"/>
              </a:ext>
            </a:extLst>
          </p:cNvPr>
          <p:cNvSpPr txBox="1"/>
          <p:nvPr/>
        </p:nvSpPr>
        <p:spPr>
          <a:xfrm rot="10800000" flipV="1">
            <a:off x="1494439" y="2022986"/>
            <a:ext cx="608942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Partnership utilises the charity’s close working relationship with St Mary’s and </a:t>
            </a:r>
            <a:r>
              <a:rPr lang="en-GB" dirty="0" err="1">
                <a:solidFill>
                  <a:srgbClr val="4472C4"/>
                </a:solidFill>
                <a:latin typeface="Montserrat Light" panose="00000400000000000000" pitchFamily="2" charset="0"/>
              </a:rPr>
              <a:t>Redthread’s</a:t>
            </a: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 expert knowledge in adolescence and community violence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Encourages collaboration between multiple healthcare providers within the hospital and wider community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Aiming to put in place structures of support that reduce pressure on hospital services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  <a:t>Able to identify and respond more effectively to individuals’ unique needs.</a:t>
            </a:r>
            <a:br>
              <a:rPr lang="en-GB" dirty="0">
                <a:solidFill>
                  <a:srgbClr val="4472C4"/>
                </a:solidFill>
                <a:latin typeface="Montserrat Light" panose="00000400000000000000" pitchFamily="2" charset="0"/>
              </a:rPr>
            </a:br>
            <a:endParaRPr lang="en-GB" dirty="0">
              <a:solidFill>
                <a:srgbClr val="4472C4"/>
              </a:solidFill>
              <a:latin typeface="Montserrat Light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1AFA8-ADD1-4CE3-9E94-9126B6951DB3}"/>
              </a:ext>
            </a:extLst>
          </p:cNvPr>
          <p:cNvSpPr txBox="1"/>
          <p:nvPr/>
        </p:nvSpPr>
        <p:spPr>
          <a:xfrm rot="10800000" flipV="1">
            <a:off x="1494438" y="1134539"/>
            <a:ext cx="5897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2100" dirty="0">
                <a:solidFill>
                  <a:srgbClr val="4472C4"/>
                </a:solidFill>
                <a:latin typeface="Montserrat ExtraBold" panose="00000900000000000000" pitchFamily="2" charset="0"/>
              </a:rPr>
              <a:t>Working in partnership since 2014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951EAF4-864E-49F2-9463-29A37C647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" y="84359"/>
            <a:ext cx="1772594" cy="10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8591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3B511C9-F35D-4BAA-99AF-8DA803C24682}" vid="{DB43910E-FB47-4714-9613-AC73B46D5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9B5FA7F19614693E43C34EBF662A8" ma:contentTypeVersion="10" ma:contentTypeDescription="Create a new document." ma:contentTypeScope="" ma:versionID="7c75cd0df7fbca3a09997aceaee7db21">
  <xsd:schema xmlns:xsd="http://www.w3.org/2001/XMLSchema" xmlns:xs="http://www.w3.org/2001/XMLSchema" xmlns:p="http://schemas.microsoft.com/office/2006/metadata/properties" xmlns:ns2="716131c0-d997-4e95-af15-8ffdaa32de50" xmlns:ns3="8043731d-fa68-4c58-88a0-636f4da644b8" targetNamespace="http://schemas.microsoft.com/office/2006/metadata/properties" ma:root="true" ma:fieldsID="aaad576418a3c396bbb5bb3391afaf90" ns2:_="" ns3:_="">
    <xsd:import namespace="716131c0-d997-4e95-af15-8ffdaa32de50"/>
    <xsd:import namespace="8043731d-fa68-4c58-88a0-636f4da64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131c0-d997-4e95-af15-8ffdaa32de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3731d-fa68-4c58-88a0-636f4da644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75A516-4DA6-4C76-8FD4-587ED5959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A37D34-0544-4802-B76D-05E9F157B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6131c0-d997-4e95-af15-8ffdaa32de50"/>
    <ds:schemaRef ds:uri="8043731d-fa68-4c58-88a0-636f4da644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F29B35-3F1C-4E86-9DAC-90196957AA2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</TotalTime>
  <Words>332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 ExtraBold</vt:lpstr>
      <vt:lpstr>Montserrat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IN 30PT ARIAL REGULAR CAPS</dc:title>
  <dc:creator>Jenna Wheeler</dc:creator>
  <cp:lastModifiedBy>April Hurney</cp:lastModifiedBy>
  <cp:revision>148</cp:revision>
  <cp:lastPrinted>2019-11-04T19:26:08Z</cp:lastPrinted>
  <dcterms:created xsi:type="dcterms:W3CDTF">2019-07-30T17:50:10Z</dcterms:created>
  <dcterms:modified xsi:type="dcterms:W3CDTF">2019-11-11T10:38:29Z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0x010100DD79B5FA7F19614693E43C34EBF662A8</vt:lpwstr>
  </property>
</Properties>
</file>